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7" r:id="rId2"/>
    <p:sldId id="285" r:id="rId3"/>
  </p:sldIdLst>
  <p:sldSz cx="12192000" cy="6858000"/>
  <p:notesSz cx="6797675" cy="987266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06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490" autoAdjust="0"/>
    <p:restoredTop sz="94614"/>
  </p:normalViewPr>
  <p:slideViewPr>
    <p:cSldViewPr snapToGrid="0">
      <p:cViewPr varScale="1">
        <p:scale>
          <a:sx n="89" d="100"/>
          <a:sy n="89" d="100"/>
        </p:scale>
        <p:origin x="184" y="1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42" d="100"/>
        <a:sy n="4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35F88F-709F-49EB-A4CD-54EE5E2028AF}" type="datetimeFigureOut">
              <a:rPr lang="sv-SE" smtClean="0"/>
              <a:t>2020-10-09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22107D-DF96-4D1B-922B-3E336AD5F36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0318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90B87A6-AD8F-4E53-8B7F-4B3CAD2D1D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D5967D3-B3CA-470D-98DA-6F5BA35114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3DFCA91-3204-4B65-A914-A23FE29B0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94A1C-9DFD-4F00-93C2-70115F84997B}" type="datetimeFigureOut">
              <a:rPr lang="sv-SE" smtClean="0"/>
              <a:t>2020-10-09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715BF88-6105-4201-9C12-C28AE8825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37B84D5-3653-4041-B1D1-026EC0622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1C12F-ED4F-4079-BF50-CBB1257077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4426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86ADED-8168-4992-981F-A29BE30FA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300A462-2E3E-49A7-861C-A8A9813BBB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5E0FC93-1CB8-490C-9B37-A57589FF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94A1C-9DFD-4F00-93C2-70115F84997B}" type="datetimeFigureOut">
              <a:rPr lang="sv-SE" smtClean="0"/>
              <a:t>2020-10-09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55D0551-484A-46E0-95A7-147782FCA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42B3B7A-ECB5-48A6-8A93-7DBEDA96D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1C12F-ED4F-4079-BF50-CBB1257077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6004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5A5ACC3-91E5-4CF0-BF93-EA8B9B4372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00CFEF8-A719-491A-9003-119C2C20DF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E6C182A-774C-4773-A2A6-F175482F8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94A1C-9DFD-4F00-93C2-70115F84997B}" type="datetimeFigureOut">
              <a:rPr lang="sv-SE" smtClean="0"/>
              <a:t>2020-10-09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6C2FAF9-32D6-44FB-A318-45A18083D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5F9B7C2-5506-4ABB-B8F5-6FBF47BB1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1C12F-ED4F-4079-BF50-CBB1257077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2220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578097-A01C-435C-B233-D8A754D73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DF989E2-959E-4EDC-8503-9493D85CD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E6354AB-BB33-47DF-9BD9-07C411584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94A1C-9DFD-4F00-93C2-70115F84997B}" type="datetimeFigureOut">
              <a:rPr lang="sv-SE" smtClean="0"/>
              <a:t>2020-10-09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DA4AA08-7E7A-48B5-9E46-9903F7D81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5E1068C-6476-4829-84BF-093EAF6FD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1C12F-ED4F-4079-BF50-CBB1257077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9170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992531-8B15-4FB0-9B29-448C69213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6B9F40D-15A9-4D87-A5EA-DF7BFB3383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D53884-1D5B-4667-A0AC-968D49A3F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94A1C-9DFD-4F00-93C2-70115F84997B}" type="datetimeFigureOut">
              <a:rPr lang="sv-SE" smtClean="0"/>
              <a:t>2020-10-09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00875B4-C1C4-4EB7-B808-2199B7112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54A14FB-9A38-4E97-8F58-C713DF6E2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1C12F-ED4F-4079-BF50-CBB1257077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8288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5654BB-6CF2-4C1D-BE16-9734AD1EA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336B6CE-2C1B-470F-B55A-385E73B641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8622DDE-7F0B-4E9C-AB4D-1539F86178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C4ADEE6-6081-4DF4-B051-A9049077E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94A1C-9DFD-4F00-93C2-70115F84997B}" type="datetimeFigureOut">
              <a:rPr lang="sv-SE" smtClean="0"/>
              <a:t>2020-10-09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6E0B29E-FD7D-49B8-90EA-6A5422916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2B6CC03-B79D-42D0-B8BA-FF92417A7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1C12F-ED4F-4079-BF50-CBB1257077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2071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8BA596-B9BF-4613-B041-27C3983D4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347E82F-0660-4D59-89C3-9A7B6A749F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D7F4CB7-55F7-47ED-8623-4FE937E28C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90303E2-D6FD-40AA-9151-4DDD930FF0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1B3BFFE5-B892-4102-A02A-034DED8794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A7543F1-9C4B-4D88-BC88-67E5E1171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94A1C-9DFD-4F00-93C2-70115F84997B}" type="datetimeFigureOut">
              <a:rPr lang="sv-SE" smtClean="0"/>
              <a:t>2020-10-09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5BE788F-188A-46CD-8F25-1B2948369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378BBB08-91FD-4058-9524-57DBB7A2A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1C12F-ED4F-4079-BF50-CBB1257077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1587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D74580-C251-40AB-9291-AD80A11A1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6CF8352-4CD4-4EC1-A766-C32118B7F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94A1C-9DFD-4F00-93C2-70115F84997B}" type="datetimeFigureOut">
              <a:rPr lang="sv-SE" smtClean="0"/>
              <a:t>2020-10-09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171A73A-92E3-441D-BF11-A16AF8C3F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A8FF0DB-D817-4352-957E-01F771F4E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1C12F-ED4F-4079-BF50-CBB1257077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3947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3D898EA-E77E-4476-9AEB-DBFF4C964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94A1C-9DFD-4F00-93C2-70115F84997B}" type="datetimeFigureOut">
              <a:rPr lang="sv-SE" smtClean="0"/>
              <a:t>2020-10-09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30990AE5-367E-43B5-A0C6-A7794DFB0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DC40E4D-A0F7-43D3-A9C3-7EB5DED4E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1C12F-ED4F-4079-BF50-CBB1257077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6563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6CE9260-99EF-4141-B5CB-627B89F7F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E0E8136-A784-4C26-8217-489CF6A14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762A634-3160-49CC-BEA1-6DAE5B9B72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D4D8136-98AF-4E05-B252-31A700FC8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94A1C-9DFD-4F00-93C2-70115F84997B}" type="datetimeFigureOut">
              <a:rPr lang="sv-SE" smtClean="0"/>
              <a:t>2020-10-09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6EDBEBC-0864-42B1-B3B7-2B921F16A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78C8A64-D56A-4252-A76E-9BAC8BEC1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1C12F-ED4F-4079-BF50-CBB1257077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8497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4BC9DF7-EA7C-4DE8-8C3B-C7310316A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CDB6C1A-F7CF-4CE6-9198-BD17566988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129E689-C451-4CA8-980F-C779208A0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EE8DF46-EAC3-46C3-A0B7-7CFB018F2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94A1C-9DFD-4F00-93C2-70115F84997B}" type="datetimeFigureOut">
              <a:rPr lang="sv-SE" smtClean="0"/>
              <a:t>2020-10-09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B7DB9B7-3F04-4AF5-855F-24601521B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0F336DE-C4A4-4821-8D75-BA168C28A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1C12F-ED4F-4079-BF50-CBB1257077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5486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995082B-356F-41ED-A066-688DCD0C7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631CDFC-EF8D-4832-849E-A05B05E2EA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CD3414D-E9C2-4758-BF77-985513F930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94A1C-9DFD-4F00-93C2-70115F84997B}" type="datetimeFigureOut">
              <a:rPr lang="sv-SE" smtClean="0"/>
              <a:t>2020-10-09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93E856B-55D2-4DC8-82F3-B43DFEAA1B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A5212A6-4AA0-41D2-931B-4323E54C14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1C12F-ED4F-4079-BF50-CBB1257077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4683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6.png"/><Relationship Id="rId7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jpe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030D7F-D25E-432E-8D7B-5BE18F1C1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11237"/>
          </a:xfrm>
        </p:spPr>
        <p:txBody>
          <a:bodyPr>
            <a:normAutofit fontScale="90000"/>
          </a:bodyPr>
          <a:lstStyle/>
          <a:p>
            <a:r>
              <a:rPr lang="sv-SE" b="1" dirty="0"/>
              <a:t>- Omstart Sverige -</a:t>
            </a:r>
            <a:br>
              <a:rPr lang="sv-SE" b="1" dirty="0"/>
            </a:br>
            <a:r>
              <a:rPr lang="sv-SE" b="1" dirty="0"/>
              <a:t>i Västerbottens inland!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3E41DD5-75A5-4DAE-B198-FEDB485D3B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21452"/>
            <a:ext cx="9144000" cy="1655762"/>
          </a:xfrm>
        </p:spPr>
        <p:txBody>
          <a:bodyPr>
            <a:normAutofit/>
          </a:bodyPr>
          <a:lstStyle/>
          <a:p>
            <a:r>
              <a:rPr lang="sv-SE" sz="4400" dirty="0">
                <a:solidFill>
                  <a:srgbClr val="0070C0"/>
                </a:solidFill>
              </a:rPr>
              <a:t>Sammanfattning</a:t>
            </a:r>
          </a:p>
        </p:txBody>
      </p:sp>
      <p:grpSp>
        <p:nvGrpSpPr>
          <p:cNvPr id="7" name="Grupp 6">
            <a:extLst>
              <a:ext uri="{FF2B5EF4-FFF2-40B4-BE49-F238E27FC236}">
                <a16:creationId xmlns:a16="http://schemas.microsoft.com/office/drawing/2014/main" id="{75821A4F-BC71-451E-9457-B0F1DEBE0741}"/>
              </a:ext>
            </a:extLst>
          </p:cNvPr>
          <p:cNvGrpSpPr/>
          <p:nvPr/>
        </p:nvGrpSpPr>
        <p:grpSpPr>
          <a:xfrm>
            <a:off x="400594" y="5095063"/>
            <a:ext cx="3081544" cy="1655762"/>
            <a:chOff x="474171" y="5039715"/>
            <a:chExt cx="3177010" cy="1711110"/>
          </a:xfrm>
        </p:grpSpPr>
        <p:pic>
          <p:nvPicPr>
            <p:cNvPr id="1026" name="Picture 2" descr="Inlandetsteknikpark">
              <a:extLst>
                <a:ext uri="{FF2B5EF4-FFF2-40B4-BE49-F238E27FC236}">
                  <a16:creationId xmlns:a16="http://schemas.microsoft.com/office/drawing/2014/main" id="{34B5E05C-1E6D-4DCC-B906-622CFAF000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677" y="5039715"/>
              <a:ext cx="3074504" cy="552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Visa källbilden">
              <a:extLst>
                <a:ext uri="{FF2B5EF4-FFF2-40B4-BE49-F238E27FC236}">
                  <a16:creationId xmlns:a16="http://schemas.microsoft.com/office/drawing/2014/main" id="{39FFF46A-C972-4B8A-BAA1-111961215E9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4171" y="5502946"/>
              <a:ext cx="1183884" cy="12478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Visa källbilden">
              <a:extLst>
                <a:ext uri="{FF2B5EF4-FFF2-40B4-BE49-F238E27FC236}">
                  <a16:creationId xmlns:a16="http://schemas.microsoft.com/office/drawing/2014/main" id="{E9D5F30B-6602-49D5-A62A-C1E722EFF7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4803" y="5628463"/>
              <a:ext cx="684137" cy="10779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Dorotea kommuns kommunvapen">
              <a:extLst>
                <a:ext uri="{FF2B5EF4-FFF2-40B4-BE49-F238E27FC236}">
                  <a16:creationId xmlns:a16="http://schemas.microsoft.com/office/drawing/2014/main" id="{86BF7CA1-8669-4C2B-B6EF-19ED187419F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6354" y="5628462"/>
              <a:ext cx="617300" cy="7897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ruta 4">
              <a:extLst>
                <a:ext uri="{FF2B5EF4-FFF2-40B4-BE49-F238E27FC236}">
                  <a16:creationId xmlns:a16="http://schemas.microsoft.com/office/drawing/2014/main" id="{99A8B6EA-D714-4417-B191-889A53AB2C67}"/>
                </a:ext>
              </a:extLst>
            </p:cNvPr>
            <p:cNvSpPr txBox="1"/>
            <p:nvPr/>
          </p:nvSpPr>
          <p:spPr>
            <a:xfrm>
              <a:off x="2319135" y="6398600"/>
              <a:ext cx="10871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800" dirty="0"/>
                <a:t>DOROTEA KOMMUN</a:t>
              </a:r>
            </a:p>
            <a:p>
              <a:r>
                <a:rPr lang="sv-SE" sz="800" dirty="0"/>
                <a:t>KRAAPOHKEN TJÏELTE</a:t>
              </a:r>
            </a:p>
          </p:txBody>
        </p:sp>
      </p:grpSp>
      <p:pic>
        <p:nvPicPr>
          <p:cNvPr id="1038" name="Picture 14" descr="Visa källbilden">
            <a:extLst>
              <a:ext uri="{FF2B5EF4-FFF2-40B4-BE49-F238E27FC236}">
                <a16:creationId xmlns:a16="http://schemas.microsoft.com/office/drawing/2014/main" id="{0FD91B58-997C-4787-B606-BC83583E64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9456" y="5967968"/>
            <a:ext cx="2478782" cy="57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Visa källbilden">
            <a:extLst>
              <a:ext uri="{FF2B5EF4-FFF2-40B4-BE49-F238E27FC236}">
                <a16:creationId xmlns:a16="http://schemas.microsoft.com/office/drawing/2014/main" id="{1A160997-FC3C-4ADA-B84F-FE0CC265B4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5556" y="5951786"/>
            <a:ext cx="1873940" cy="645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Visa källbilden">
            <a:extLst>
              <a:ext uri="{FF2B5EF4-FFF2-40B4-BE49-F238E27FC236}">
                <a16:creationId xmlns:a16="http://schemas.microsoft.com/office/drawing/2014/main" id="{A60C450B-CB09-45AC-BC72-7D8A9B6592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6047" y="5895270"/>
            <a:ext cx="1394227" cy="683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2262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E3D5A96-4A1C-4711-990D-866C5E262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3715" y="396177"/>
            <a:ext cx="6253506" cy="5405737"/>
          </a:xfrm>
        </p:spPr>
        <p:txBody>
          <a:bodyPr>
            <a:noAutofit/>
          </a:bodyPr>
          <a:lstStyle/>
          <a:p>
            <a:r>
              <a:rPr lang="sv-SE" sz="1700" b="1" dirty="0"/>
              <a:t>Transporter: </a:t>
            </a:r>
            <a:r>
              <a:rPr lang="sv-SE" sz="1700" dirty="0" err="1"/>
              <a:t>Kontakta:Per.lindberg@edu.vilhelmina.se</a:t>
            </a:r>
            <a:endParaRPr lang="sv-SE" sz="1700" dirty="0"/>
          </a:p>
          <a:p>
            <a:pPr lvl="1" fontAlgn="b">
              <a:lnSpc>
                <a:spcPct val="70000"/>
              </a:lnSpc>
            </a:pPr>
            <a:r>
              <a:rPr lang="sv-SE" sz="1600" dirty="0"/>
              <a:t>Verka för en upprustning av Inlandsbanan</a:t>
            </a:r>
          </a:p>
          <a:p>
            <a:pPr lvl="1" fontAlgn="b">
              <a:lnSpc>
                <a:spcPct val="70000"/>
              </a:lnSpc>
            </a:pPr>
            <a:r>
              <a:rPr lang="sv-SE" sz="1600" dirty="0"/>
              <a:t>Verka för en utlysning av en förstudie kring vätgasens förutsättningar som energisystem för den tunga trafiken i Västerbotten</a:t>
            </a:r>
          </a:p>
          <a:p>
            <a:pPr lvl="1" fontAlgn="b">
              <a:lnSpc>
                <a:spcPct val="70000"/>
              </a:lnSpc>
            </a:pPr>
            <a:r>
              <a:rPr lang="sv-SE" sz="1600" dirty="0"/>
              <a:t>Verka för en pilotanläggning för vätgas i inlandet</a:t>
            </a:r>
          </a:p>
          <a:p>
            <a:pPr lvl="2" fontAlgn="b">
              <a:lnSpc>
                <a:spcPct val="70000"/>
              </a:lnSpc>
            </a:pPr>
            <a:r>
              <a:rPr lang="sv-SE" sz="1200" dirty="0"/>
              <a:t>Verka för vätgasprototyper från Scania och Volvo(Timmerbil)</a:t>
            </a:r>
          </a:p>
          <a:p>
            <a:pPr lvl="2" fontAlgn="b">
              <a:lnSpc>
                <a:spcPct val="70000"/>
              </a:lnSpc>
            </a:pPr>
            <a:r>
              <a:rPr lang="sv-SE" sz="1200" dirty="0"/>
              <a:t>Samarbete med Norrbotten</a:t>
            </a:r>
          </a:p>
          <a:p>
            <a:pPr lvl="2" fontAlgn="b">
              <a:lnSpc>
                <a:spcPct val="70000"/>
              </a:lnSpc>
            </a:pPr>
            <a:r>
              <a:rPr lang="sv-SE" sz="1200" dirty="0"/>
              <a:t>Söka medel ”Green Deal” /”Klimatklivet”</a:t>
            </a:r>
          </a:p>
          <a:p>
            <a:pPr marL="285750" lvl="1">
              <a:spcBef>
                <a:spcPts val="1000"/>
              </a:spcBef>
            </a:pPr>
            <a:r>
              <a:rPr lang="sv-SE" sz="1700" b="1" dirty="0"/>
              <a:t>Etableringsarbete: </a:t>
            </a:r>
            <a:r>
              <a:rPr lang="sv-SE" sz="1700" dirty="0" err="1"/>
              <a:t>Kontakta:ackermannmalin@gmail.com</a:t>
            </a:r>
            <a:endParaRPr lang="sv-SE" sz="1700" dirty="0"/>
          </a:p>
          <a:p>
            <a:pPr lvl="1"/>
            <a:r>
              <a:rPr lang="sv-SE" sz="1600" dirty="0"/>
              <a:t>Samverkan mellan North </a:t>
            </a:r>
            <a:r>
              <a:rPr lang="sv-SE" sz="1600" dirty="0" err="1"/>
              <a:t>Pole</a:t>
            </a:r>
            <a:r>
              <a:rPr lang="sv-SE" sz="1600" dirty="0"/>
              <a:t> och Regionen för att hitta vilka sajter som kan vara aktuella. Många platser i länet är intressant.</a:t>
            </a:r>
          </a:p>
          <a:p>
            <a:pPr lvl="1"/>
            <a:r>
              <a:rPr lang="sv-SE" sz="1600" dirty="0"/>
              <a:t>Locka elintensiva företag att etablera i Norr. Trygg och säker el Lobba mot dem för att få upp intresset för inlandet om ett större företag skulle etablera sig i inlandet. Både ungdomar men även underentreprenörer</a:t>
            </a:r>
          </a:p>
          <a:p>
            <a:r>
              <a:rPr lang="sv-SE" sz="1700" b="1" dirty="0"/>
              <a:t>Energi: </a:t>
            </a:r>
            <a:r>
              <a:rPr lang="sv-SE" sz="1700" dirty="0"/>
              <a:t>Kontakta Per.lindberg@edu.vilhelmina.se</a:t>
            </a:r>
          </a:p>
          <a:p>
            <a:pPr lvl="1"/>
            <a:r>
              <a:rPr lang="sv-SE" sz="1600" dirty="0"/>
              <a:t>Sänkta el och nätavgifter i inlandet </a:t>
            </a:r>
          </a:p>
          <a:p>
            <a:r>
              <a:rPr lang="sv-SE" sz="1700" b="1" dirty="0"/>
              <a:t>Industriproduktion </a:t>
            </a:r>
            <a:r>
              <a:rPr lang="sv-SE" sz="1700" dirty="0" err="1"/>
              <a:t>Kontakta</a:t>
            </a:r>
            <a:r>
              <a:rPr lang="sv-SE" sz="2000" dirty="0" err="1"/>
              <a:t>:</a:t>
            </a:r>
            <a:r>
              <a:rPr lang="sv-SE" sz="1700" dirty="0" err="1"/>
              <a:t>Per.lindberg@edu.vilhelmina.se</a:t>
            </a:r>
            <a:endParaRPr lang="sv-SE" sz="1700" dirty="0"/>
          </a:p>
          <a:p>
            <a:pPr lvl="1"/>
            <a:r>
              <a:rPr lang="sv-SE" sz="1600" dirty="0"/>
              <a:t>Utökat samarbete med Fordons Komponent Gruppen, FKG</a:t>
            </a:r>
          </a:p>
          <a:p>
            <a:endParaRPr lang="sv-SE" sz="2000" dirty="0"/>
          </a:p>
          <a:p>
            <a:pPr lvl="2"/>
            <a:endParaRPr lang="sv-SE" sz="1600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77CCD02-566B-4929-8B3A-DCEB524333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19383" y="350366"/>
            <a:ext cx="5916673" cy="5778282"/>
          </a:xfrm>
        </p:spPr>
        <p:txBody>
          <a:bodyPr>
            <a:noAutofit/>
          </a:bodyPr>
          <a:lstStyle/>
          <a:p>
            <a:r>
              <a:rPr lang="sv-SE" sz="1700" b="1" dirty="0" err="1"/>
              <a:t>Logistik:</a:t>
            </a:r>
            <a:r>
              <a:rPr lang="sv-SE" sz="1700" dirty="0" err="1"/>
              <a:t>Kontakta</a:t>
            </a:r>
            <a:r>
              <a:rPr lang="sv-SE" sz="1700" dirty="0"/>
              <a:t> Bengt.stromgren@regionvasterbotten.se</a:t>
            </a:r>
          </a:p>
          <a:p>
            <a:pPr lvl="1"/>
            <a:r>
              <a:rPr lang="sv-SE" sz="1600" dirty="0"/>
              <a:t>Fortsatt post varje dag</a:t>
            </a:r>
          </a:p>
          <a:p>
            <a:pPr lvl="1"/>
            <a:r>
              <a:rPr lang="sv-SE" sz="1600" dirty="0"/>
              <a:t>Möjlighet till bättre avtal för småföretag i inlandet för att kunna ha e-handel</a:t>
            </a:r>
          </a:p>
          <a:p>
            <a:pPr lvl="1"/>
            <a:r>
              <a:rPr lang="sv-SE" sz="1600" dirty="0"/>
              <a:t>Motverka e-handelns lagerflytt till Arlanda</a:t>
            </a:r>
          </a:p>
          <a:p>
            <a:r>
              <a:rPr lang="sv-SE" sz="1700" b="1" dirty="0" err="1"/>
              <a:t>Utbildning:</a:t>
            </a:r>
            <a:r>
              <a:rPr lang="sv-SE" sz="1700" dirty="0" err="1"/>
              <a:t>Kontakta:ackermannmalin@gmail.com</a:t>
            </a:r>
            <a:endParaRPr lang="sv-SE" sz="1700" dirty="0"/>
          </a:p>
          <a:p>
            <a:pPr lvl="1"/>
            <a:r>
              <a:rPr lang="sv-SE" sz="1600" dirty="0"/>
              <a:t>Fler vidareutbildningar i inlandet</a:t>
            </a:r>
          </a:p>
          <a:p>
            <a:pPr lvl="1"/>
            <a:r>
              <a:rPr lang="sv-SE" sz="1600" dirty="0"/>
              <a:t>Fler distanskurser ut till inlandet</a:t>
            </a:r>
          </a:p>
          <a:p>
            <a:r>
              <a:rPr lang="sv-SE" sz="1700" b="1" dirty="0" err="1"/>
              <a:t>Kapitalförsörjningen:</a:t>
            </a:r>
            <a:r>
              <a:rPr lang="sv-SE" sz="1700" dirty="0" err="1"/>
              <a:t>Kontakta:ackermannmalin@gmail.com</a:t>
            </a:r>
            <a:endParaRPr lang="sv-SE" sz="1700" dirty="0"/>
          </a:p>
          <a:p>
            <a:pPr lvl="1"/>
            <a:r>
              <a:rPr lang="sv-SE" sz="1600" dirty="0"/>
              <a:t>Kreativa förslag till Näringsministern</a:t>
            </a:r>
          </a:p>
          <a:p>
            <a:pPr lvl="1"/>
            <a:r>
              <a:rPr lang="sv-SE" sz="1600" dirty="0"/>
              <a:t>Utlokalisera kontor i inlandet</a:t>
            </a:r>
          </a:p>
          <a:p>
            <a:pPr lvl="1"/>
            <a:r>
              <a:rPr lang="sv-SE" sz="1600" dirty="0"/>
              <a:t>Samverkan Almi företagspartner/Norrlandsfonden</a:t>
            </a:r>
          </a:p>
          <a:p>
            <a:pPr lvl="1"/>
            <a:r>
              <a:rPr lang="sv-SE" sz="1600" dirty="0"/>
              <a:t>Andra riskkapitalister – </a:t>
            </a:r>
            <a:r>
              <a:rPr lang="sv-SE" sz="1600" dirty="0" err="1"/>
              <a:t>Garantia</a:t>
            </a:r>
            <a:r>
              <a:rPr lang="sv-SE" sz="1600" dirty="0"/>
              <a:t>?</a:t>
            </a:r>
          </a:p>
          <a:p>
            <a:r>
              <a:rPr lang="sv-SE" sz="1700" b="1" dirty="0"/>
              <a:t>Trygga banknärvaro </a:t>
            </a:r>
            <a:r>
              <a:rPr lang="sv-SE" sz="1700" dirty="0" err="1"/>
              <a:t>Kontakta:ackermannmalin@gmail.com</a:t>
            </a:r>
            <a:endParaRPr lang="sv-SE" sz="1700" dirty="0"/>
          </a:p>
          <a:p>
            <a:pPr lvl="1"/>
            <a:r>
              <a:rPr lang="sv-SE" sz="1600" dirty="0"/>
              <a:t>Bankbussar som cirkulerar i området</a:t>
            </a:r>
          </a:p>
          <a:p>
            <a:pPr lvl="1"/>
            <a:r>
              <a:rPr lang="sv-SE" sz="1600" dirty="0"/>
              <a:t>Finurliga sätt för banker att kunna ha närvaro</a:t>
            </a:r>
          </a:p>
          <a:p>
            <a:pPr lvl="1"/>
            <a:r>
              <a:rPr lang="sv-SE" sz="1600" dirty="0"/>
              <a:t>Företagsidéer</a:t>
            </a:r>
          </a:p>
          <a:p>
            <a:r>
              <a:rPr lang="sv-SE" sz="1700" b="1" dirty="0"/>
              <a:t>Ungdomar/Framtiden</a:t>
            </a:r>
            <a:r>
              <a:rPr lang="sv-SE" sz="1700" dirty="0"/>
              <a:t> </a:t>
            </a:r>
            <a:r>
              <a:rPr lang="sv-SE" sz="1700" dirty="0" err="1"/>
              <a:t>Kontakta:ackermannmalin@gmail.com</a:t>
            </a:r>
            <a:endParaRPr lang="sv-SE" sz="1700" dirty="0"/>
          </a:p>
          <a:p>
            <a:pPr lvl="1"/>
            <a:r>
              <a:rPr lang="sv-SE" sz="1600" dirty="0"/>
              <a:t>Hur engagerar vi ungdomar för framtiden. Visioner?</a:t>
            </a:r>
          </a:p>
        </p:txBody>
      </p:sp>
      <p:pic>
        <p:nvPicPr>
          <p:cNvPr id="10" name="Picture 14" descr="Visa källbilden">
            <a:extLst>
              <a:ext uri="{FF2B5EF4-FFF2-40B4-BE49-F238E27FC236}">
                <a16:creationId xmlns:a16="http://schemas.microsoft.com/office/drawing/2014/main" id="{B3F6DF98-90AF-4831-AE00-B4CBABD515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601" y="6215578"/>
            <a:ext cx="2134615" cy="49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6" descr="Visa källbilden">
            <a:extLst>
              <a:ext uri="{FF2B5EF4-FFF2-40B4-BE49-F238E27FC236}">
                <a16:creationId xmlns:a16="http://schemas.microsoft.com/office/drawing/2014/main" id="{67092970-D7D8-4C6B-82DD-C5E183B66E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7631" y="6222515"/>
            <a:ext cx="1613752" cy="555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8" descr="Visa källbilden">
            <a:extLst>
              <a:ext uri="{FF2B5EF4-FFF2-40B4-BE49-F238E27FC236}">
                <a16:creationId xmlns:a16="http://schemas.microsoft.com/office/drawing/2014/main" id="{0EE84006-B7F8-4C7B-A25A-D824B924D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3658" y="6076613"/>
            <a:ext cx="1183660" cy="580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1" name="Grupp 20">
            <a:extLst>
              <a:ext uri="{FF2B5EF4-FFF2-40B4-BE49-F238E27FC236}">
                <a16:creationId xmlns:a16="http://schemas.microsoft.com/office/drawing/2014/main" id="{7B9FBF79-6CFA-47AD-B140-3F679CEE6377}"/>
              </a:ext>
            </a:extLst>
          </p:cNvPr>
          <p:cNvGrpSpPr/>
          <p:nvPr/>
        </p:nvGrpSpPr>
        <p:grpSpPr>
          <a:xfrm>
            <a:off x="195234" y="5806443"/>
            <a:ext cx="1872505" cy="997970"/>
            <a:chOff x="957943" y="5431658"/>
            <a:chExt cx="2524194" cy="1345293"/>
          </a:xfrm>
        </p:grpSpPr>
        <p:sp>
          <p:nvSpPr>
            <p:cNvPr id="14" name="textruta 13">
              <a:extLst>
                <a:ext uri="{FF2B5EF4-FFF2-40B4-BE49-F238E27FC236}">
                  <a16:creationId xmlns:a16="http://schemas.microsoft.com/office/drawing/2014/main" id="{B30FFBF7-7ED8-41EA-BEB1-C0CC62E91489}"/>
                </a:ext>
              </a:extLst>
            </p:cNvPr>
            <p:cNvSpPr txBox="1"/>
            <p:nvPr/>
          </p:nvSpPr>
          <p:spPr>
            <a:xfrm>
              <a:off x="2410409" y="6458901"/>
              <a:ext cx="8627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600" dirty="0"/>
                <a:t>DOROTEA KOMMUN</a:t>
              </a:r>
            </a:p>
            <a:p>
              <a:r>
                <a:rPr lang="sv-SE" sz="600" dirty="0"/>
                <a:t>KRAAPOHKEN TJÏELTE</a:t>
              </a:r>
            </a:p>
          </p:txBody>
        </p:sp>
        <p:grpSp>
          <p:nvGrpSpPr>
            <p:cNvPr id="15" name="Grupp 14">
              <a:extLst>
                <a:ext uri="{FF2B5EF4-FFF2-40B4-BE49-F238E27FC236}">
                  <a16:creationId xmlns:a16="http://schemas.microsoft.com/office/drawing/2014/main" id="{AC1D9768-214A-4101-ADAB-EDD6E097336D}"/>
                </a:ext>
              </a:extLst>
            </p:cNvPr>
            <p:cNvGrpSpPr/>
            <p:nvPr/>
          </p:nvGrpSpPr>
          <p:grpSpPr>
            <a:xfrm>
              <a:off x="957943" y="5431658"/>
              <a:ext cx="2524194" cy="1345293"/>
              <a:chOff x="474171" y="5039715"/>
              <a:chExt cx="3177010" cy="1711110"/>
            </a:xfrm>
          </p:grpSpPr>
          <p:pic>
            <p:nvPicPr>
              <p:cNvPr id="16" name="Picture 2" descr="Inlandetsteknikpark">
                <a:extLst>
                  <a:ext uri="{FF2B5EF4-FFF2-40B4-BE49-F238E27FC236}">
                    <a16:creationId xmlns:a16="http://schemas.microsoft.com/office/drawing/2014/main" id="{2FFFF7C3-790D-4A0E-AD67-BB93F28967C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6677" y="5039715"/>
                <a:ext cx="3074504" cy="5524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7" name="Picture 4" descr="Visa källbilden">
                <a:extLst>
                  <a:ext uri="{FF2B5EF4-FFF2-40B4-BE49-F238E27FC236}">
                    <a16:creationId xmlns:a16="http://schemas.microsoft.com/office/drawing/2014/main" id="{AF404979-4481-4FA1-A19B-40976FFBE1E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4171" y="5502946"/>
                <a:ext cx="1183884" cy="124787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8" name="Picture 10" descr="Visa källbilden">
                <a:extLst>
                  <a:ext uri="{FF2B5EF4-FFF2-40B4-BE49-F238E27FC236}">
                    <a16:creationId xmlns:a16="http://schemas.microsoft.com/office/drawing/2014/main" id="{DC22D9CA-817F-4565-A337-67B3C414C9A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44803" y="5628463"/>
                <a:ext cx="684137" cy="107791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9" name="Picture 12" descr="Dorotea kommuns kommunvapen">
                <a:extLst>
                  <a:ext uri="{FF2B5EF4-FFF2-40B4-BE49-F238E27FC236}">
                    <a16:creationId xmlns:a16="http://schemas.microsoft.com/office/drawing/2014/main" id="{81E09971-01D9-4ADF-B034-CD82FE8EB80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16354" y="5628462"/>
                <a:ext cx="617300" cy="78978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504696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7199</TotalTime>
  <Words>311</Words>
  <Application>Microsoft Macintosh PowerPoint</Application>
  <PresentationFormat>Bredbild</PresentationFormat>
  <Paragraphs>38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- Omstart Sverige - i Västerbottens inland!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Linda Nordh</dc:creator>
  <cp:lastModifiedBy>eva.lindberg@inlandetsteknikpark.nu</cp:lastModifiedBy>
  <cp:revision>67</cp:revision>
  <cp:lastPrinted>2020-09-28T10:59:41Z</cp:lastPrinted>
  <dcterms:created xsi:type="dcterms:W3CDTF">2020-09-22T13:53:09Z</dcterms:created>
  <dcterms:modified xsi:type="dcterms:W3CDTF">2020-10-09T09:16:21Z</dcterms:modified>
</cp:coreProperties>
</file>