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1272" y="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492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985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219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493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004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94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82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81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030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96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99026-B2A9-4315-8CF6-B540A7DB6B99}" type="datetimeFigureOut">
              <a:rPr lang="sv-SE" smtClean="0"/>
              <a:t>18-11-19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D0EE3-021A-4750-907D-29FA53BB4DD6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23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g"/><Relationship Id="rId5" Type="http://schemas.openxmlformats.org/officeDocument/2006/relationships/hyperlink" Target="mailto:stefan.backlund@edu.vilhelmina.se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www.bing.com/images/search?q=bild+kugghjul&amp;view=detailv2&amp;&amp;id=A1D508B079E7D5A3C5B45A9F547CB8A96496F76B&amp;selectedIndex=2&amp;ccid=Hb87NyxC&amp;simid=608034020144317006&amp;thid=OIP.M1dbf3b372c42db4e21ec4924409a3b10o0" TargetMode="External"/><Relationship Id="rId8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>
            <a:spLocks/>
          </p:cNvSpPr>
          <p:nvPr/>
        </p:nvSpPr>
        <p:spPr>
          <a:xfrm>
            <a:off x="735900" y="188640"/>
            <a:ext cx="7772400" cy="5914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sv-SE" sz="2000" b="1" i="1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611560" y="5301208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all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</a:t>
            </a:r>
            <a:endParaRPr kumimoji="0" lang="sv-SE" sz="4000" b="1" i="0" u="none" strike="noStrike" kern="1200" cap="all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15543"/>
            <a:ext cx="1676400" cy="76200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728" y="6309319"/>
            <a:ext cx="342046" cy="468224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774" y="6309319"/>
            <a:ext cx="3533330" cy="502893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247868" y="101608"/>
            <a:ext cx="874846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>
                <a:solidFill>
                  <a:schemeClr val="accent1">
                    <a:lumMod val="75000"/>
                  </a:schemeClr>
                </a:solidFill>
              </a:rPr>
              <a:t>Välkommen till </a:t>
            </a:r>
            <a:r>
              <a:rPr lang="sv-SE" sz="1600" b="1" dirty="0" smtClean="0">
                <a:solidFill>
                  <a:schemeClr val="accent1">
                    <a:lumMod val="75000"/>
                  </a:schemeClr>
                </a:solidFill>
              </a:rPr>
              <a:t>Vindkraft Information </a:t>
            </a:r>
            <a:r>
              <a:rPr lang="sv-SE" sz="1600" b="1" dirty="0">
                <a:solidFill>
                  <a:schemeClr val="accent1">
                    <a:lumMod val="75000"/>
                  </a:schemeClr>
                </a:solidFill>
              </a:rPr>
              <a:t>den </a:t>
            </a:r>
            <a:r>
              <a:rPr lang="sv-SE" sz="1600" b="1" dirty="0" smtClean="0">
                <a:solidFill>
                  <a:schemeClr val="accent1">
                    <a:lumMod val="75000"/>
                  </a:schemeClr>
                </a:solidFill>
              </a:rPr>
              <a:t>13 Nov I Storuman</a:t>
            </a:r>
            <a:endParaRPr lang="sv-SE" sz="16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600" b="1" dirty="0" smtClean="0">
                <a:solidFill>
                  <a:schemeClr val="accent1">
                    <a:lumMod val="75000"/>
                  </a:schemeClr>
                </a:solidFill>
              </a:rPr>
              <a:t>Lokal: 	Hotell Toppen, Blå Vägen 238</a:t>
            </a:r>
          </a:p>
          <a:p>
            <a:r>
              <a:rPr lang="sv-SE" sz="1600" b="1" dirty="0" smtClean="0">
                <a:solidFill>
                  <a:schemeClr val="accent1">
                    <a:lumMod val="75000"/>
                  </a:schemeClr>
                </a:solidFill>
              </a:rPr>
              <a:t>Arrangör</a:t>
            </a:r>
            <a:r>
              <a:rPr lang="sv-SE" sz="16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sv-SE" sz="1600" b="1" dirty="0" smtClean="0">
                <a:solidFill>
                  <a:schemeClr val="accent1">
                    <a:lumMod val="75000"/>
                  </a:schemeClr>
                </a:solidFill>
              </a:rPr>
              <a:t>	Inlandets </a:t>
            </a:r>
            <a:r>
              <a:rPr lang="sv-SE" sz="1600" b="1" dirty="0">
                <a:solidFill>
                  <a:schemeClr val="accent1">
                    <a:lumMod val="75000"/>
                  </a:schemeClr>
                </a:solidFill>
              </a:rPr>
              <a:t>Teknikpark</a:t>
            </a:r>
          </a:p>
          <a:p>
            <a:r>
              <a:rPr lang="sv-SE" sz="1600" dirty="0"/>
              <a:t> </a:t>
            </a:r>
          </a:p>
          <a:p>
            <a:r>
              <a:rPr lang="sv-SE" sz="2800" b="1" dirty="0" smtClean="0"/>
              <a:t>Vindkraft, Framtidens möjligheter, redan idag</a:t>
            </a:r>
            <a:r>
              <a:rPr lang="sv-SE" b="1" dirty="0" smtClean="0"/>
              <a:t> </a:t>
            </a:r>
            <a:endParaRPr lang="sv-SE" dirty="0"/>
          </a:p>
          <a:p>
            <a:r>
              <a:rPr lang="sv-SE" sz="900" dirty="0" smtClean="0"/>
              <a:t>Det händer mycket runt vindkraft i Regionen, här får ni möjlighet att få en fördjupad information utav ledande personer inom vindkraften i Sverige.</a:t>
            </a:r>
          </a:p>
          <a:p>
            <a:r>
              <a:rPr lang="sv-SE" sz="900" dirty="0" smtClean="0"/>
              <a:t>Vilka är möjligheterna för de lokala företagen , hur ser behoven ut under och efter att projekten är klara, vilka utbildningar och kompetenser kommer att behövas  etc.?</a:t>
            </a:r>
          </a:p>
          <a:p>
            <a:r>
              <a:rPr lang="sv-SE" sz="900" dirty="0" smtClean="0"/>
              <a:t>Frågorna är många och våra experter kommer att kunna svara på det mesta under dagens möte.</a:t>
            </a:r>
          </a:p>
          <a:p>
            <a:endParaRPr lang="sv-SE" sz="900" dirty="0">
              <a:solidFill>
                <a:srgbClr val="FF0000"/>
              </a:solidFill>
            </a:endParaRPr>
          </a:p>
          <a:p>
            <a:r>
              <a:rPr lang="sv-SE" sz="900" dirty="0"/>
              <a:t> </a:t>
            </a:r>
            <a:r>
              <a:rPr lang="sv-SE" sz="900" dirty="0" smtClean="0"/>
              <a:t>	15:00-15:15</a:t>
            </a:r>
            <a:r>
              <a:rPr lang="sv-SE" sz="900" dirty="0"/>
              <a:t>	Kaffe</a:t>
            </a:r>
          </a:p>
          <a:p>
            <a:endParaRPr lang="sv-SE" sz="900" dirty="0" smtClean="0"/>
          </a:p>
          <a:p>
            <a:r>
              <a:rPr lang="sv-SE" sz="900" dirty="0" smtClean="0"/>
              <a:t>       	15:15-15:45  	Introduktion</a:t>
            </a:r>
            <a:r>
              <a:rPr lang="sv-SE" sz="900" dirty="0"/>
              <a:t>		 		Per Lindberg</a:t>
            </a:r>
            <a:r>
              <a:rPr lang="sv-SE" sz="900" dirty="0" smtClean="0"/>
              <a:t>, Inlandets Teknikpark</a:t>
            </a:r>
          </a:p>
          <a:p>
            <a:endParaRPr lang="sv-SE" sz="900" dirty="0" smtClean="0"/>
          </a:p>
          <a:p>
            <a:r>
              <a:rPr lang="sv-SE" sz="900" dirty="0" smtClean="0"/>
              <a:t>	15:45-16:15	</a:t>
            </a:r>
            <a:r>
              <a:rPr lang="sv-SE" sz="900" dirty="0"/>
              <a:t>Hur får vi de lokala företagen intresserade  och vilka är företagens 	Calle </a:t>
            </a:r>
            <a:r>
              <a:rPr lang="sv-SE" sz="900" dirty="0" smtClean="0"/>
              <a:t>Birgersson,  </a:t>
            </a:r>
            <a:r>
              <a:rPr lang="sv-SE" sz="900" dirty="0"/>
              <a:t>Näringslivschef Åsele</a:t>
            </a:r>
          </a:p>
          <a:p>
            <a:r>
              <a:rPr lang="sv-SE" sz="900" dirty="0"/>
              <a:t>		möjligheter i samband med vindkraftetableringar.</a:t>
            </a:r>
          </a:p>
          <a:p>
            <a:r>
              <a:rPr lang="sv-SE" sz="900" dirty="0"/>
              <a:t> </a:t>
            </a:r>
          </a:p>
          <a:p>
            <a:r>
              <a:rPr lang="sv-SE" sz="900" dirty="0" smtClean="0"/>
              <a:t>	16:15-16:45 	</a:t>
            </a:r>
            <a:r>
              <a:rPr lang="sv-SE" sz="900" dirty="0"/>
              <a:t>Vindkraftens möjligheter, 			Christer </a:t>
            </a:r>
            <a:r>
              <a:rPr lang="sv-SE" sz="900" dirty="0" smtClean="0"/>
              <a:t>Andersson, </a:t>
            </a:r>
            <a:r>
              <a:rPr lang="sv-SE" sz="900" dirty="0"/>
              <a:t>Vindkraftcentrum Hammerdal</a:t>
            </a:r>
          </a:p>
          <a:p>
            <a:endParaRPr lang="sv-SE" sz="900" dirty="0" smtClean="0"/>
          </a:p>
          <a:p>
            <a:r>
              <a:rPr lang="sv-SE" sz="900" dirty="0" smtClean="0"/>
              <a:t>	16:45-17:15	</a:t>
            </a:r>
            <a:r>
              <a:rPr lang="sv-SE" sz="900" dirty="0"/>
              <a:t> Forskningsläge inom Drift och Underhåll i vindkraftspark 	</a:t>
            </a:r>
            <a:r>
              <a:rPr lang="sv-SE" sz="900" dirty="0" smtClean="0"/>
              <a:t>	Prof</a:t>
            </a:r>
            <a:r>
              <a:rPr lang="sv-SE" sz="900" dirty="0"/>
              <a:t>. Patrik </a:t>
            </a:r>
            <a:r>
              <a:rPr lang="sv-SE" sz="900" dirty="0" smtClean="0"/>
              <a:t>Eklund, Umeå </a:t>
            </a:r>
            <a:r>
              <a:rPr lang="sv-SE" sz="900" dirty="0"/>
              <a:t>Universitet</a:t>
            </a:r>
          </a:p>
          <a:p>
            <a:endParaRPr lang="sv-SE" sz="900" dirty="0"/>
          </a:p>
          <a:p>
            <a:r>
              <a:rPr lang="sv-SE" sz="900" dirty="0" smtClean="0"/>
              <a:t>	17:15-17:45 	</a:t>
            </a:r>
            <a:r>
              <a:rPr lang="sv-SE" sz="900" dirty="0"/>
              <a:t> Service &amp; Underhåll av Vindkraftparker 		VD Jonas Lundmark, WPS-</a:t>
            </a:r>
            <a:r>
              <a:rPr lang="sv-SE" sz="900" dirty="0" err="1"/>
              <a:t>Wind</a:t>
            </a:r>
            <a:r>
              <a:rPr lang="sv-SE" sz="900" dirty="0"/>
              <a:t> Power Service</a:t>
            </a:r>
          </a:p>
          <a:p>
            <a:endParaRPr lang="sv-SE" sz="900" dirty="0"/>
          </a:p>
          <a:p>
            <a:r>
              <a:rPr lang="sv-SE" sz="900" dirty="0" smtClean="0"/>
              <a:t>	17:45-18:00	</a:t>
            </a:r>
            <a:r>
              <a:rPr lang="sv-SE" sz="900" dirty="0"/>
              <a:t> Utbyggnads läge/Plan övre Norrland  		</a:t>
            </a:r>
            <a:r>
              <a:rPr lang="sv-SE" sz="900" dirty="0" smtClean="0"/>
              <a:t>	Verksamhetsutvecklare, </a:t>
            </a:r>
            <a:r>
              <a:rPr lang="sv-SE" sz="900" dirty="0"/>
              <a:t>Bengt Strömgren </a:t>
            </a:r>
            <a:r>
              <a:rPr lang="sv-SE" sz="900" dirty="0" smtClean="0"/>
              <a:t>, Christer Andersson</a:t>
            </a:r>
          </a:p>
          <a:p>
            <a:endParaRPr lang="sv-SE" sz="900" dirty="0" smtClean="0"/>
          </a:p>
          <a:p>
            <a:r>
              <a:rPr lang="sv-SE" sz="900" dirty="0"/>
              <a:t>	</a:t>
            </a:r>
            <a:r>
              <a:rPr lang="sv-SE" sz="900" dirty="0" smtClean="0"/>
              <a:t>18:00-18:20	Ny </a:t>
            </a:r>
            <a:r>
              <a:rPr lang="sv-SE" sz="900" dirty="0"/>
              <a:t>modell för </a:t>
            </a:r>
            <a:r>
              <a:rPr lang="sv-SE" sz="900" dirty="0" smtClean="0"/>
              <a:t>upphandlingar med </a:t>
            </a:r>
            <a:r>
              <a:rPr lang="sv-SE" sz="900" dirty="0"/>
              <a:t>lokala/regionala företag </a:t>
            </a:r>
            <a:r>
              <a:rPr lang="sv-SE" sz="900" dirty="0" smtClean="0"/>
              <a:t>		Jeanette Lundqvist, Vattenfall</a:t>
            </a:r>
          </a:p>
          <a:p>
            <a:r>
              <a:rPr lang="sv-SE" sz="900" dirty="0"/>
              <a:t>	</a:t>
            </a:r>
            <a:r>
              <a:rPr lang="sv-SE" sz="900" dirty="0" smtClean="0"/>
              <a:t>	samt </a:t>
            </a:r>
            <a:r>
              <a:rPr lang="sv-SE" sz="900" dirty="0"/>
              <a:t>ny modell för ”vindpeng</a:t>
            </a:r>
            <a:r>
              <a:rPr lang="sv-SE" sz="900" dirty="0" smtClean="0"/>
              <a:t>”.</a:t>
            </a:r>
          </a:p>
          <a:p>
            <a:endParaRPr lang="sv-SE" sz="900" dirty="0"/>
          </a:p>
          <a:p>
            <a:r>
              <a:rPr lang="sv-SE" sz="900" dirty="0" smtClean="0"/>
              <a:t>	18:20-18:50</a:t>
            </a:r>
            <a:r>
              <a:rPr lang="sv-SE" sz="900" smtClean="0"/>
              <a:t>	</a:t>
            </a:r>
            <a:r>
              <a:rPr lang="sv-SE" sz="900" smtClean="0"/>
              <a:t>Buff</a:t>
            </a:r>
            <a:r>
              <a:rPr lang="sv-SE" sz="900" smtClean="0"/>
              <a:t>é</a:t>
            </a:r>
            <a:r>
              <a:rPr lang="sv-SE" sz="900" smtClean="0"/>
              <a:t> </a:t>
            </a:r>
            <a:r>
              <a:rPr lang="sv-SE" sz="900" dirty="0" smtClean="0"/>
              <a:t>med kaffe</a:t>
            </a:r>
          </a:p>
          <a:p>
            <a:endParaRPr lang="sv-SE" sz="900" dirty="0"/>
          </a:p>
          <a:p>
            <a:r>
              <a:rPr lang="sv-SE" sz="900" dirty="0" smtClean="0"/>
              <a:t>	18:50 -19:20</a:t>
            </a:r>
            <a:r>
              <a:rPr lang="sv-SE" sz="900" dirty="0"/>
              <a:t>	</a:t>
            </a:r>
            <a:r>
              <a:rPr lang="sv-SE" sz="900" dirty="0" smtClean="0"/>
              <a:t>Workshop, Hur ökar vi lokal medverkan vid vindkraftetableringar	Alla</a:t>
            </a:r>
          </a:p>
          <a:p>
            <a:r>
              <a:rPr lang="sv-SE" sz="900" dirty="0" smtClean="0"/>
              <a:t>		Före, Under och Efter</a:t>
            </a:r>
          </a:p>
          <a:p>
            <a:endParaRPr lang="sv-SE" sz="900" dirty="0"/>
          </a:p>
          <a:p>
            <a:r>
              <a:rPr lang="sv-SE" sz="900" dirty="0" smtClean="0"/>
              <a:t>	19:20-	Frågor/Avslutning </a:t>
            </a:r>
            <a:r>
              <a:rPr lang="sv-SE" sz="900" dirty="0"/>
              <a:t> </a:t>
            </a:r>
            <a:r>
              <a:rPr lang="sv-SE" sz="900" dirty="0" smtClean="0"/>
              <a:t>Alla</a:t>
            </a:r>
            <a:endParaRPr lang="sv-SE" sz="900" dirty="0"/>
          </a:p>
          <a:p>
            <a:r>
              <a:rPr lang="sv-SE" sz="800" dirty="0"/>
              <a:t> </a:t>
            </a:r>
            <a:endParaRPr lang="sv-SE" sz="800" dirty="0" smtClean="0"/>
          </a:p>
          <a:p>
            <a:r>
              <a:rPr lang="sv-SE" sz="800" dirty="0" smtClean="0"/>
              <a:t>Kostnadsfritt, anmälan </a:t>
            </a:r>
            <a:r>
              <a:rPr lang="sv-SE" sz="800" dirty="0"/>
              <a:t>sker till Stefan Backlund Inlandets Teknikpark 070-5896051, </a:t>
            </a:r>
            <a:r>
              <a:rPr lang="sv-SE" sz="800" dirty="0">
                <a:hlinkClick r:id="rId5"/>
              </a:rPr>
              <a:t>stefan.backlund@edu.vilhelmina.se</a:t>
            </a:r>
            <a:r>
              <a:rPr lang="sv-SE" sz="800" dirty="0"/>
              <a:t>  senast den </a:t>
            </a:r>
            <a:r>
              <a:rPr lang="sv-SE" sz="800" dirty="0" smtClean="0"/>
              <a:t>8 November 2018. </a:t>
            </a:r>
            <a:endParaRPr lang="sv-SE" sz="800" dirty="0"/>
          </a:p>
          <a:p>
            <a:r>
              <a:rPr lang="sv-SE" sz="800" dirty="0"/>
              <a:t>OBS. Anmälan </a:t>
            </a:r>
            <a:r>
              <a:rPr lang="sv-SE" sz="800" dirty="0" smtClean="0"/>
              <a:t>är </a:t>
            </a:r>
            <a:r>
              <a:rPr lang="sv-SE" sz="800" dirty="0"/>
              <a:t>endast för att vi ska veta hur många som kommer samt eventuell special kost, anges i anmälan, gluten, laktos etc.</a:t>
            </a:r>
          </a:p>
          <a:p>
            <a:r>
              <a:rPr lang="sv-SE" sz="800" dirty="0" smtClean="0"/>
              <a:t> </a:t>
            </a:r>
            <a:endParaRPr lang="sv-SE" sz="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6131174"/>
            <a:ext cx="10064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ubrik 1"/>
          <p:cNvSpPr txBox="1">
            <a:spLocks/>
          </p:cNvSpPr>
          <p:nvPr/>
        </p:nvSpPr>
        <p:spPr>
          <a:xfrm>
            <a:off x="5868144" y="191380"/>
            <a:ext cx="3128188" cy="851350"/>
          </a:xfrm>
          <a:prstGeom prst="rect">
            <a:avLst/>
          </a:prstGeom>
          <a:ln w="76200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400" dirty="0" smtClean="0">
                <a:latin typeface="Copperplate Gothic Bold" panose="020E0705020206020404" pitchFamily="34" charset="0"/>
              </a:rPr>
              <a:t>Inlandets Teknikpark</a:t>
            </a:r>
            <a:endParaRPr lang="sv-SE" sz="1400" dirty="0">
              <a:latin typeface="Copperplate Gothic Bold" panose="020E0705020206020404" pitchFamily="34" charset="0"/>
            </a:endParaRPr>
          </a:p>
        </p:txBody>
      </p:sp>
      <p:pic>
        <p:nvPicPr>
          <p:cNvPr id="12" name="Picture 11" descr="https://tse1.mm.bing.net/th?&amp;id=OIP.M1dbf3b372c42db4e21ec4924409a3b10o0&amp;w=300&amp;h=268&amp;c=0&amp;pid=1.9&amp;rs=0&amp;p=0&amp;r=0">
            <a:hlinkClick r:id="rId7" tooltip="Visa bildinformation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543" y="307834"/>
            <a:ext cx="652536" cy="61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697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179979</TotalTime>
  <Words>14</Words>
  <Application>Microsoft Macintosh PowerPoint</Application>
  <PresentationFormat>Bildspel på skärmen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Stefan Backlund</dc:creator>
  <cp:lastModifiedBy>Eva</cp:lastModifiedBy>
  <cp:revision>93</cp:revision>
  <dcterms:created xsi:type="dcterms:W3CDTF">2016-08-18T07:13:58Z</dcterms:created>
  <dcterms:modified xsi:type="dcterms:W3CDTF">2018-11-19T12:27:13Z</dcterms:modified>
</cp:coreProperties>
</file>